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2" r:id="rId7"/>
    <p:sldId id="261" r:id="rId8"/>
    <p:sldId id="26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41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7620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Welcome to my session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red-rose-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828799"/>
            <a:ext cx="8153400" cy="4711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67000" y="1676400"/>
            <a:ext cx="3962400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Do in group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3123962"/>
            <a:ext cx="8610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Touch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your-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head,eye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ear,nose</a:t>
            </a:r>
            <a:r>
              <a:rPr lang="en-US" sz="5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endParaRPr lang="en-US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4724400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8000" dirty="0" smtClean="0"/>
              <a:t>Pair </a:t>
            </a:r>
            <a:r>
              <a:rPr lang="en-US" sz="6000" b="1" dirty="0" smtClean="0"/>
              <a:t>work</a:t>
            </a:r>
            <a:endParaRPr lang="en-US" sz="8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2133600"/>
            <a:ext cx="75438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Touch your -----</a:t>
            </a:r>
            <a:r>
              <a:rPr lang="en-US" sz="3600" b="1" dirty="0" smtClean="0"/>
              <a:t>head, eye, ear, nose.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b="1" dirty="0" err="1" smtClean="0"/>
              <a:t>Evalution</a:t>
            </a:r>
            <a:endParaRPr lang="en-US" sz="6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525963"/>
          </a:xfrm>
        </p:spPr>
        <p:txBody>
          <a:bodyPr/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Point and say-------</a:t>
            </a:r>
          </a:p>
          <a:p>
            <a:endParaRPr lang="en-US" dirty="0"/>
          </a:p>
        </p:txBody>
      </p:sp>
      <p:pic>
        <p:nvPicPr>
          <p:cNvPr id="7" name="Picture 6" descr="zo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908115"/>
            <a:ext cx="5257800" cy="3340285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11125200" y="1676400"/>
            <a:ext cx="76200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5562600" y="3200400"/>
            <a:ext cx="1588008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315200" y="312420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Head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  <p:bldP spid="6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ear-nose-throa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057400"/>
            <a:ext cx="4255879" cy="40386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4953000" y="3200400"/>
            <a:ext cx="19812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162800" y="2819400"/>
            <a:ext cx="19812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 Ear        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y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362200"/>
            <a:ext cx="5874361" cy="3729035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4572000" y="3810000"/>
            <a:ext cx="2286000" cy="381000"/>
          </a:xfrm>
          <a:prstGeom prst="leftArrow">
            <a:avLst>
              <a:gd name="adj1" fmla="val 3567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086600" y="3429000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Eye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se.jpg"/>
          <p:cNvPicPr>
            <a:picLocks noChangeAspect="1"/>
          </p:cNvPicPr>
          <p:nvPr/>
        </p:nvPicPr>
        <p:blipFill>
          <a:blip r:embed="rId2" cstate="print"/>
          <a:srcRect l="30508"/>
          <a:stretch>
            <a:fillRect/>
          </a:stretch>
        </p:blipFill>
        <p:spPr>
          <a:xfrm>
            <a:off x="609601" y="1676400"/>
            <a:ext cx="5105400" cy="36778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Left Arrow 2"/>
          <p:cNvSpPr/>
          <p:nvPr/>
        </p:nvSpPr>
        <p:spPr>
          <a:xfrm flipV="1">
            <a:off x="3352800" y="2590800"/>
            <a:ext cx="32766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0" y="23622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Nose</a:t>
            </a:r>
            <a:endParaRPr 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5181600"/>
            <a:ext cx="48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Thank you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cer\Downloads\picdetails_files\Desktop\Shilpi picture\2361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33400"/>
            <a:ext cx="8001000" cy="520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Introduce</a:t>
            </a:r>
            <a:endParaRPr lang="en-US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4040188" cy="63976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Teacher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09800"/>
            <a:ext cx="4040188" cy="395128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err="1" smtClean="0"/>
              <a:t>Shilpi</a:t>
            </a:r>
            <a:r>
              <a:rPr lang="en-US" dirty="0" smtClean="0"/>
              <a:t> </a:t>
            </a:r>
            <a:r>
              <a:rPr lang="en-US" dirty="0" err="1" smtClean="0"/>
              <a:t>Rani</a:t>
            </a:r>
            <a:r>
              <a:rPr lang="en-US" dirty="0" smtClean="0"/>
              <a:t> Das</a:t>
            </a:r>
          </a:p>
          <a:p>
            <a:r>
              <a:rPr lang="en-US" dirty="0" smtClean="0"/>
              <a:t>Assistant  teacher.</a:t>
            </a:r>
          </a:p>
          <a:p>
            <a:r>
              <a:rPr lang="en-US" dirty="0" err="1" smtClean="0"/>
              <a:t>Kamalpur</a:t>
            </a:r>
            <a:r>
              <a:rPr lang="en-US" dirty="0" smtClean="0"/>
              <a:t> </a:t>
            </a:r>
            <a:r>
              <a:rPr lang="en-US" dirty="0" err="1" smtClean="0"/>
              <a:t>kumudgonj</a:t>
            </a:r>
            <a:r>
              <a:rPr lang="en-US" dirty="0" smtClean="0"/>
              <a:t> Govt.</a:t>
            </a:r>
          </a:p>
          <a:p>
            <a:r>
              <a:rPr lang="en-US" dirty="0" smtClean="0"/>
              <a:t>Primary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School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Purbadhalla,Netrakona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524000"/>
            <a:ext cx="4038599" cy="63976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Lesson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err="1" smtClean="0"/>
              <a:t>Class:one</a:t>
            </a:r>
            <a:endParaRPr lang="en-US" dirty="0" smtClean="0"/>
          </a:p>
          <a:p>
            <a:r>
              <a:rPr lang="en-US" dirty="0" err="1" smtClean="0"/>
              <a:t>Subject:English</a:t>
            </a:r>
            <a:endParaRPr lang="en-US" dirty="0" smtClean="0"/>
          </a:p>
          <a:p>
            <a:r>
              <a:rPr lang="en-US" dirty="0" smtClean="0"/>
              <a:t>Lesson:7</a:t>
            </a:r>
          </a:p>
          <a:p>
            <a:r>
              <a:rPr lang="en-US" dirty="0" err="1" smtClean="0"/>
              <a:t>Todays</a:t>
            </a:r>
            <a:r>
              <a:rPr lang="en-US" dirty="0" smtClean="0"/>
              <a:t> </a:t>
            </a:r>
            <a:r>
              <a:rPr lang="en-US" dirty="0" err="1" smtClean="0"/>
              <a:t>Lesson:Parts</a:t>
            </a:r>
            <a:r>
              <a:rPr lang="en-US" dirty="0" smtClean="0"/>
              <a:t> of the body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Time:4o minutes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Date:25.05.2013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 Learning Outcomes:</a:t>
            </a:r>
            <a:endParaRPr lang="en-US" sz="6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590800"/>
            <a:ext cx="7696200" cy="35353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Students will be able to--                                        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1.Say the word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Head,Eye,Ear,Nose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2.Recognize the parts of the body(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Head,eye,ear,nose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743200"/>
            <a:ext cx="800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Lets recite a rhyme</a:t>
            </a:r>
            <a:endParaRPr lang="en-US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+of+the+bod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85800"/>
            <a:ext cx="5791200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590800"/>
            <a:ext cx="7696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                                              </a:t>
            </a:r>
            <a:r>
              <a:rPr lang="en-US" sz="7200" dirty="0" smtClean="0"/>
              <a:t>Parts of the  body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762000"/>
            <a:ext cx="624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Todays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lesson  </a:t>
            </a:r>
            <a:endParaRPr lang="en-US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3058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     Look at  me</a:t>
            </a:r>
          </a:p>
          <a:p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1.Head</a:t>
            </a:r>
          </a:p>
          <a:p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2.Ear</a:t>
            </a:r>
          </a:p>
          <a:p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3.eye</a:t>
            </a:r>
          </a:p>
          <a:p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4.Nose</a:t>
            </a:r>
          </a:p>
          <a:p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ld-Head-Lic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90600"/>
            <a:ext cx="8308788" cy="5363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0" y="1524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Look at the picture</a:t>
            </a:r>
            <a:endParaRPr lang="en-US" sz="3200" dirty="0"/>
          </a:p>
        </p:txBody>
      </p:sp>
      <p:sp>
        <p:nvSpPr>
          <p:cNvPr id="5" name="Left Arrow 4"/>
          <p:cNvSpPr/>
          <p:nvPr/>
        </p:nvSpPr>
        <p:spPr>
          <a:xfrm>
            <a:off x="5410200" y="1905001"/>
            <a:ext cx="1905000" cy="228598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315200" y="1752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head</a:t>
            </a:r>
            <a:endParaRPr lang="en-US" sz="2800" b="1" dirty="0"/>
          </a:p>
        </p:txBody>
      </p:sp>
      <p:sp>
        <p:nvSpPr>
          <p:cNvPr id="7" name="Left Arrow 6"/>
          <p:cNvSpPr/>
          <p:nvPr/>
        </p:nvSpPr>
        <p:spPr>
          <a:xfrm>
            <a:off x="6324600" y="2895600"/>
            <a:ext cx="1219200" cy="228600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057400" y="3200400"/>
            <a:ext cx="1981200" cy="2286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V="1">
            <a:off x="2133600" y="3810000"/>
            <a:ext cx="2362200" cy="2286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543800" y="2819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ear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3400" y="2819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eye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3733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nose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10" grpId="0" animBg="1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y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114800"/>
            <a:ext cx="3437792" cy="1981200"/>
          </a:xfrm>
          <a:prstGeom prst="rect">
            <a:avLst/>
          </a:prstGeom>
        </p:spPr>
      </p:pic>
      <p:pic>
        <p:nvPicPr>
          <p:cNvPr id="4" name="Picture 3" descr="no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3886200"/>
            <a:ext cx="4267199" cy="2438400"/>
          </a:xfrm>
          <a:prstGeom prst="rect">
            <a:avLst/>
          </a:prstGeom>
        </p:spPr>
      </p:pic>
      <p:pic>
        <p:nvPicPr>
          <p:cNvPr id="5" name="Picture 4" descr="ear-nose-throa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539786"/>
            <a:ext cx="2971800" cy="2888779"/>
          </a:xfrm>
          <a:prstGeom prst="rect">
            <a:avLst/>
          </a:prstGeom>
        </p:spPr>
      </p:pic>
      <p:pic>
        <p:nvPicPr>
          <p:cNvPr id="6" name="Picture 5" descr="zo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914400"/>
            <a:ext cx="3558026" cy="2590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    What is it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1143000"/>
            <a:ext cx="121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           </a:t>
            </a:r>
            <a:r>
              <a:rPr lang="en-US" sz="3200" b="1" dirty="0" smtClean="0"/>
              <a:t>Head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21336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       Ear</a:t>
            </a:r>
            <a:endParaRPr 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1828800" y="61722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                      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59436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114800" y="36576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    Nose                  </a:t>
            </a:r>
            <a:endParaRPr lang="en-US" sz="3200" b="1" dirty="0"/>
          </a:p>
        </p:txBody>
      </p:sp>
      <p:sp>
        <p:nvSpPr>
          <p:cNvPr id="12" name="Left Arrow 11"/>
          <p:cNvSpPr/>
          <p:nvPr/>
        </p:nvSpPr>
        <p:spPr>
          <a:xfrm>
            <a:off x="2971800" y="5105400"/>
            <a:ext cx="1981200" cy="381000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2895600" y="1295400"/>
            <a:ext cx="1828800" cy="304800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/>
          <p:cNvSpPr/>
          <p:nvPr/>
        </p:nvSpPr>
        <p:spPr>
          <a:xfrm rot="10995310">
            <a:off x="5338765" y="4103084"/>
            <a:ext cx="2277837" cy="232559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Arrow 18"/>
          <p:cNvSpPr/>
          <p:nvPr/>
        </p:nvSpPr>
        <p:spPr>
          <a:xfrm>
            <a:off x="7315200" y="1981200"/>
            <a:ext cx="1524000" cy="304800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43400" y="5943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Eye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7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770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6" grpId="0"/>
      <p:bldP spid="12" grpId="0" animBg="1"/>
      <p:bldP spid="17" grpId="0" animBg="1"/>
      <p:bldP spid="18" grpId="0" animBg="1"/>
      <p:bldP spid="19" grpId="0" animBg="1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136</Words>
  <Application>Microsoft Office PowerPoint</Application>
  <PresentationFormat>On-screen Show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Introduce</vt:lpstr>
      <vt:lpstr> Learning Outcomes:</vt:lpstr>
      <vt:lpstr>Slide 4</vt:lpstr>
      <vt:lpstr>Slide 5</vt:lpstr>
      <vt:lpstr>Slide 6</vt:lpstr>
      <vt:lpstr>Slide 7</vt:lpstr>
      <vt:lpstr>Slide 8</vt:lpstr>
      <vt:lpstr>Slide 9</vt:lpstr>
      <vt:lpstr>Slide 10</vt:lpstr>
      <vt:lpstr>Pair work</vt:lpstr>
      <vt:lpstr>Evalution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Acer1</cp:lastModifiedBy>
  <cp:revision>110</cp:revision>
  <dcterms:created xsi:type="dcterms:W3CDTF">2006-08-16T00:00:00Z</dcterms:created>
  <dcterms:modified xsi:type="dcterms:W3CDTF">2013-05-30T11:41:41Z</dcterms:modified>
</cp:coreProperties>
</file>